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49"/>
  </p:notesMasterIdLst>
  <p:handoutMasterIdLst>
    <p:handoutMasterId r:id="rId50"/>
  </p:handoutMasterIdLst>
  <p:sldIdLst>
    <p:sldId id="256" r:id="rId3"/>
    <p:sldId id="314" r:id="rId4"/>
    <p:sldId id="315" r:id="rId5"/>
    <p:sldId id="319" r:id="rId6"/>
    <p:sldId id="301" r:id="rId7"/>
    <p:sldId id="311" r:id="rId8"/>
    <p:sldId id="312" r:id="rId9"/>
    <p:sldId id="313" r:id="rId10"/>
    <p:sldId id="257" r:id="rId11"/>
    <p:sldId id="258" r:id="rId12"/>
    <p:sldId id="259" r:id="rId13"/>
    <p:sldId id="320" r:id="rId14"/>
    <p:sldId id="260" r:id="rId15"/>
    <p:sldId id="263" r:id="rId16"/>
    <p:sldId id="264" r:id="rId17"/>
    <p:sldId id="265" r:id="rId18"/>
    <p:sldId id="267" r:id="rId19"/>
    <p:sldId id="305" r:id="rId20"/>
    <p:sldId id="306" r:id="rId21"/>
    <p:sldId id="307" r:id="rId22"/>
    <p:sldId id="323" r:id="rId23"/>
    <p:sldId id="276" r:id="rId24"/>
    <p:sldId id="268" r:id="rId25"/>
    <p:sldId id="316" r:id="rId26"/>
    <p:sldId id="277" r:id="rId27"/>
    <p:sldId id="278" r:id="rId28"/>
    <p:sldId id="280" r:id="rId29"/>
    <p:sldId id="281" r:id="rId30"/>
    <p:sldId id="285" r:id="rId31"/>
    <p:sldId id="283" r:id="rId32"/>
    <p:sldId id="288" r:id="rId33"/>
    <p:sldId id="282" r:id="rId34"/>
    <p:sldId id="291" r:id="rId35"/>
    <p:sldId id="292" r:id="rId36"/>
    <p:sldId id="324" r:id="rId37"/>
    <p:sldId id="322" r:id="rId38"/>
    <p:sldId id="325" r:id="rId39"/>
    <p:sldId id="300" r:id="rId40"/>
    <p:sldId id="317" r:id="rId41"/>
    <p:sldId id="293" r:id="rId42"/>
    <p:sldId id="298" r:id="rId43"/>
    <p:sldId id="297" r:id="rId44"/>
    <p:sldId id="299" r:id="rId45"/>
    <p:sldId id="294" r:id="rId46"/>
    <p:sldId id="296" r:id="rId47"/>
    <p:sldId id="32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72268" autoAdjust="0"/>
  </p:normalViewPr>
  <p:slideViewPr>
    <p:cSldViewPr snapToGrid="0">
      <p:cViewPr varScale="1">
        <p:scale>
          <a:sx n="82" d="100"/>
          <a:sy n="82" d="100"/>
        </p:scale>
        <p:origin x="1104" y="102"/>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4/22/2022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alla</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err="1"/>
              <a:t>Paratiroume</a:t>
            </a:r>
            <a:r>
              <a:rPr lang="en-US" dirty="0"/>
              <a:t> </a:t>
            </a:r>
            <a:r>
              <a:rPr lang="en-US" dirty="0" err="1"/>
              <a:t>oti</a:t>
            </a:r>
            <a:r>
              <a:rPr lang="en-US" dirty="0"/>
              <a:t> ta gameplay mechanics </a:t>
            </a:r>
            <a:r>
              <a:rPr lang="en-US" dirty="0" err="1"/>
              <a:t>ine</a:t>
            </a:r>
            <a:r>
              <a:rPr lang="en-US" dirty="0"/>
              <a:t> to core </a:t>
            </a:r>
            <a:r>
              <a:rPr lang="en-US" dirty="0" err="1"/>
              <a:t>kommati</a:t>
            </a:r>
            <a:r>
              <a:rPr lang="en-US" dirty="0"/>
              <a:t> pantou</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(ta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Metaverse </a:t>
            </a:r>
            <a:r>
              <a:rPr lang="en-US" dirty="0" err="1"/>
              <a:t>itan</a:t>
            </a:r>
            <a:r>
              <a:rPr lang="en-US" dirty="0"/>
              <a:t> </a:t>
            </a:r>
            <a:r>
              <a:rPr lang="en-US" dirty="0" err="1"/>
              <a:t>hdh</a:t>
            </a:r>
            <a:r>
              <a:rPr lang="en-US" dirty="0"/>
              <a:t> </a:t>
            </a:r>
            <a:r>
              <a:rPr lang="en-US" dirty="0" err="1"/>
              <a:t>edw</a:t>
            </a:r>
            <a:r>
              <a:rPr lang="en-US" dirty="0"/>
              <a:t> tin </a:t>
            </a:r>
            <a:r>
              <a:rPr lang="en-US" dirty="0" err="1"/>
              <a:t>Epoxi</a:t>
            </a:r>
            <a:r>
              <a:rPr lang="en-US" dirty="0"/>
              <a:t> </a:t>
            </a:r>
            <a:r>
              <a:rPr lang="en-US" dirty="0" err="1"/>
              <a:t>twn</a:t>
            </a:r>
            <a:r>
              <a:rPr lang="en-US" dirty="0"/>
              <a:t> 70s se mall center to concept </a:t>
            </a:r>
            <a:r>
              <a:rPr lang="en-US" dirty="0" err="1"/>
              <a:t>toulaxiston</a:t>
            </a:r>
            <a:r>
              <a:rPr lang="en-US" dirty="0"/>
              <a:t> (</a:t>
            </a:r>
            <a:r>
              <a:rPr lang="en-US" dirty="0" err="1"/>
              <a:t>ena</a:t>
            </a:r>
            <a:r>
              <a:rPr lang="en-US" dirty="0"/>
              <a:t> </a:t>
            </a:r>
            <a:r>
              <a:rPr lang="en-US" dirty="0" err="1"/>
              <a:t>kommati</a:t>
            </a:r>
            <a:r>
              <a:rPr lang="en-US" dirty="0"/>
              <a:t> </a:t>
            </a:r>
            <a:r>
              <a:rPr lang="en-US" dirty="0" err="1"/>
              <a:t>tou</a:t>
            </a:r>
            <a:r>
              <a:rPr lang="en-US" dirty="0"/>
              <a:t>) …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r>
              <a:rPr lang="en-US" dirty="0" err="1"/>
              <a:t>apomonomena</a:t>
            </a:r>
            <a:r>
              <a:rPr lang="en-US" dirty="0"/>
              <a:t>)</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a:t>
            </a:r>
            <a:r>
              <a:rPr lang="en-US" dirty="0" err="1"/>
              <a:t>meros</a:t>
            </a:r>
            <a:r>
              <a:rPr lang="en-US" dirty="0"/>
              <a:t> </a:t>
            </a:r>
            <a:r>
              <a:rPr lang="en-US" dirty="0" err="1"/>
              <a:t>tou</a:t>
            </a:r>
            <a:r>
              <a:rPr lang="en-US" dirty="0"/>
              <a:t> metaverse </a:t>
            </a:r>
            <a:r>
              <a:rPr lang="en-US" dirty="0" err="1"/>
              <a:t>alla</a:t>
            </a:r>
            <a:r>
              <a:rPr lang="en-US" dirty="0"/>
              <a:t> </a:t>
            </a:r>
            <a:r>
              <a:rPr lang="el-GR" dirty="0" err="1"/>
              <a:t>λειπη</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 … </a:t>
            </a:r>
            <a:r>
              <a:rPr lang="en-US" dirty="0" err="1"/>
              <a:t>diaferi</a:t>
            </a:r>
            <a:r>
              <a:rPr lang="en-US" dirty="0"/>
              <a:t> </a:t>
            </a:r>
            <a:r>
              <a:rPr lang="en-US" dirty="0" err="1"/>
              <a:t>diladi</a:t>
            </a:r>
            <a:r>
              <a:rPr lang="en-US" dirty="0"/>
              <a:t> apo ton host server o dedicated </a:t>
            </a:r>
            <a:r>
              <a:rPr lang="en-US" dirty="0" err="1"/>
              <a:t>ws</a:t>
            </a:r>
            <a:r>
              <a:rPr lang="en-US" dirty="0"/>
              <a:t> pros to render graphics vs render logic</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strike="sngStrike"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a:t>
            </a:r>
            <a:r>
              <a:rPr lang="en-US" dirty="0" err="1"/>
              <a:t>parelthon</a:t>
            </a:r>
            <a:r>
              <a:rPr lang="en-US" dirty="0"/>
              <a:t> o </a:t>
            </a:r>
            <a:r>
              <a:rPr lang="en-US" dirty="0" err="1"/>
              <a:t>paradosiakos</a:t>
            </a:r>
            <a:r>
              <a:rPr lang="en-US" dirty="0"/>
              <a:t> </a:t>
            </a:r>
            <a:r>
              <a:rPr lang="en-US" dirty="0" err="1"/>
              <a:t>tropos</a:t>
            </a:r>
            <a:r>
              <a:rPr lang="en-US" dirty="0"/>
              <a:t> rendering se </a:t>
            </a:r>
            <a:r>
              <a:rPr lang="en-US" dirty="0" err="1"/>
              <a:t>epoxes</a:t>
            </a:r>
            <a:r>
              <a:rPr lang="en-US" dirty="0"/>
              <a:t> 1990 ray cast</a:t>
            </a:r>
          </a:p>
          <a:p>
            <a:endParaRPr lang="en-US" sz="1800" dirty="0">
              <a:effectLst/>
              <a:latin typeface="Arial" panose="020B0604020202020204" pitchFamily="34" charset="0"/>
              <a:ea typeface="Calibri" panose="020F0502020204030204" pitchFamily="34" charset="0"/>
            </a:endParaRPr>
          </a:p>
          <a:p>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apo </a:t>
            </a:r>
            <a:r>
              <a:rPr lang="en-US" dirty="0" err="1"/>
              <a:t>oles</a:t>
            </a:r>
            <a:r>
              <a:rPr lang="en-US" dirty="0"/>
              <a:t> tis engine logo hardware resources </a:t>
            </a:r>
            <a:r>
              <a:rPr lang="en-US" dirty="0" err="1"/>
              <a:t>idios</a:t>
            </a:r>
            <a:endParaRPr lang="en-US" dirty="0"/>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a:t>
            </a:r>
            <a:r>
              <a:rPr lang="el-GR" dirty="0"/>
              <a:t>(</a:t>
            </a:r>
            <a:r>
              <a:rPr lang="en-US" dirty="0"/>
              <a:t>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err="1"/>
              <a:t>Paraitroume</a:t>
            </a:r>
            <a:r>
              <a:rPr lang="en-US" dirty="0"/>
              <a:t> </a:t>
            </a:r>
            <a:r>
              <a:rPr lang="en-US" dirty="0" err="1"/>
              <a:t>kapoia</a:t>
            </a:r>
            <a:r>
              <a:rPr lang="en-US" dirty="0"/>
              <a:t> gameplay mechanics apo </a:t>
            </a:r>
            <a:r>
              <a:rPr lang="en-US" dirty="0" err="1"/>
              <a:t>titlous</a:t>
            </a:r>
            <a:r>
              <a:rPr lang="en-US" dirty="0"/>
              <a:t> </a:t>
            </a:r>
            <a:r>
              <a:rPr lang="en-US" dirty="0" err="1"/>
              <a:t>paixnidiou</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t>
            </a:r>
            <a:r>
              <a:rPr lang="en-US" strike="sngStrike" dirty="0"/>
              <a:t>(apo ta </a:t>
            </a:r>
            <a:r>
              <a:rPr lang="en-US" strike="sngStrike" dirty="0" err="1"/>
              <a:t>polla</a:t>
            </a:r>
            <a:r>
              <a:rPr lang="en-US" strike="sngStrike" dirty="0"/>
              <a:t> </a:t>
            </a:r>
            <a:r>
              <a:rPr lang="en-US" strike="sngStrike" dirty="0" err="1"/>
              <a:t>giati</a:t>
            </a:r>
            <a:r>
              <a:rPr lang="en-US" strike="sngStrike" dirty="0"/>
              <a:t> kai to Minecraft </a:t>
            </a:r>
            <a:r>
              <a:rPr lang="en-US" strike="sngStrike" dirty="0" err="1"/>
              <a:t>aneta</a:t>
            </a:r>
            <a:r>
              <a:rPr lang="en-US" strike="sngStrike" dirty="0"/>
              <a:t> </a:t>
            </a:r>
            <a:r>
              <a:rPr lang="en-US" strike="sngStrike" dirty="0" err="1"/>
              <a:t>prostithetai</a:t>
            </a:r>
            <a:r>
              <a:rPr lang="en-US" strike="sngStrike" dirty="0"/>
              <a:t> stin </a:t>
            </a:r>
            <a:r>
              <a:rPr lang="en-US" strike="sngStrike" dirty="0" err="1"/>
              <a:t>lista</a:t>
            </a:r>
            <a:r>
              <a:rPr lang="en-US" strike="sngStrike" dirty="0"/>
              <a:t>)</a:t>
            </a:r>
          </a:p>
          <a:p>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r>
              <a:rPr lang="en-US" dirty="0"/>
              <a:t> stin </a:t>
            </a:r>
            <a:r>
              <a:rPr lang="en-US" dirty="0" err="1"/>
              <a:t>oikogenia</a:t>
            </a:r>
            <a:r>
              <a:rPr lang="en-US" dirty="0"/>
              <a:t> </a:t>
            </a:r>
            <a:r>
              <a:rPr lang="en-US" dirty="0" err="1"/>
              <a:t>mou</a:t>
            </a:r>
            <a:r>
              <a:rPr lang="en-US" dirty="0"/>
              <a:t> </a:t>
            </a:r>
            <a:r>
              <a:rPr lang="en-US" dirty="0" err="1"/>
              <a:t>kathigites</a:t>
            </a:r>
            <a:r>
              <a:rPr lang="en-US" dirty="0"/>
              <a:t> </a:t>
            </a:r>
            <a:r>
              <a:rPr lang="en-US" dirty="0" err="1"/>
              <a:t>mitropolitikou</a:t>
            </a:r>
            <a:r>
              <a:rPr lang="en-US" dirty="0"/>
              <a:t> </a:t>
            </a:r>
            <a:r>
              <a:rPr lang="en-US" dirty="0" err="1"/>
              <a:t>idietera</a:t>
            </a:r>
            <a:r>
              <a:rPr lang="en-US" dirty="0"/>
              <a:t> </a:t>
            </a:r>
            <a:r>
              <a:rPr lang="en-US" dirty="0" err="1"/>
              <a:t>ston</a:t>
            </a:r>
            <a:r>
              <a:rPr lang="en-US" dirty="0"/>
              <a:t> </a:t>
            </a:r>
            <a:r>
              <a:rPr lang="en-US" dirty="0" err="1"/>
              <a:t>mentora</a:t>
            </a:r>
            <a:r>
              <a:rPr lang="en-US" dirty="0"/>
              <a:t> </a:t>
            </a:r>
            <a:r>
              <a:rPr lang="en-US" dirty="0" err="1"/>
              <a:t>mou</a:t>
            </a:r>
            <a:r>
              <a:rPr lang="en-US" dirty="0"/>
              <a:t> </a:t>
            </a:r>
            <a:r>
              <a:rPr lang="en-US" dirty="0" err="1"/>
              <a:t>doktora</a:t>
            </a:r>
            <a:r>
              <a:rPr lang="en-US" dirty="0"/>
              <a:t> </a:t>
            </a:r>
            <a:r>
              <a:rPr lang="en-US" dirty="0" err="1"/>
              <a:t>xristos</a:t>
            </a:r>
            <a:r>
              <a:rPr lang="en-US" dirty="0"/>
              <a:t> </a:t>
            </a:r>
            <a:r>
              <a:rPr lang="en-US" dirty="0" err="1"/>
              <a:t>fratzidi</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ixame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blepoume</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a:t>
            </a:r>
            <a:r>
              <a:rPr lang="en-US" dirty="0" err="1"/>
              <a:t>spame</a:t>
            </a:r>
            <a:r>
              <a:rPr lang="en-US" dirty="0"/>
              <a:t> se </a:t>
            </a:r>
            <a:r>
              <a:rPr lang="en-US" dirty="0" err="1"/>
              <a:t>kommatia</a:t>
            </a:r>
            <a:r>
              <a:rPr lang="en-US" dirty="0"/>
              <a:t> </a:t>
            </a:r>
            <a:r>
              <a:rPr lang="en-US" dirty="0" err="1"/>
              <a:t>prospathontas</a:t>
            </a:r>
            <a:r>
              <a:rPr lang="en-US" dirty="0"/>
              <a:t> </a:t>
            </a:r>
            <a:r>
              <a:rPr lang="en-US" dirty="0" err="1"/>
              <a:t>na</a:t>
            </a:r>
            <a:r>
              <a:rPr lang="en-US" dirty="0"/>
              <a:t> </a:t>
            </a:r>
            <a:r>
              <a:rPr lang="en-US" dirty="0" err="1"/>
              <a:t>katalaboume</a:t>
            </a:r>
            <a:r>
              <a:rPr lang="en-US" dirty="0"/>
              <a:t>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 … ola </a:t>
            </a:r>
            <a:r>
              <a:rPr lang="en-US" dirty="0" err="1"/>
              <a:t>exoun</a:t>
            </a:r>
            <a:r>
              <a:rPr lang="en-US" dirty="0"/>
              <a:t> tin formula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dirty="0"/>
              <a:t>((</a:t>
            </a:r>
            <a:r>
              <a:rPr lang="en-US" dirty="0" err="1"/>
              <a:t>eksigis</a:t>
            </a:r>
            <a:r>
              <a:rPr lang="en-US" dirty="0"/>
              <a:t> </a:t>
            </a:r>
            <a:r>
              <a:rPr lang="en-US" dirty="0" err="1"/>
              <a:t>sta</a:t>
            </a:r>
            <a:r>
              <a:rPr lang="en-US" dirty="0"/>
              <a:t> grigora </a:t>
            </a:r>
            <a:r>
              <a:rPr lang="en-US" dirty="0" err="1"/>
              <a:t>ti</a:t>
            </a:r>
            <a:r>
              <a:rPr lang="en-US" dirty="0"/>
              <a:t> </a:t>
            </a:r>
            <a:r>
              <a:rPr lang="en-US" dirty="0" err="1"/>
              <a:t>blepis</a:t>
            </a:r>
            <a:r>
              <a:rPr lang="en-US" dirty="0"/>
              <a:t> </a:t>
            </a:r>
            <a:r>
              <a:rPr lang="en-US" dirty="0" err="1"/>
              <a:t>sto</a:t>
            </a:r>
            <a:r>
              <a:rPr lang="en-US" dirty="0"/>
              <a:t> </a:t>
            </a:r>
            <a:r>
              <a:rPr lang="en-US" dirty="0" err="1"/>
              <a:t>diagramma</a:t>
            </a:r>
            <a:r>
              <a:rPr lang="en-US" dirty="0"/>
              <a:t>) to fork kai join </a:t>
            </a:r>
            <a:r>
              <a:rPr lang="en-US" dirty="0" err="1"/>
              <a:t>metaksi</a:t>
            </a:r>
            <a:r>
              <a:rPr lang="en-US" dirty="0"/>
              <a:t> key pes </a:t>
            </a:r>
            <a:r>
              <a:rPr lang="en-US" dirty="0" err="1"/>
              <a:t>diladi</a:t>
            </a:r>
            <a:r>
              <a:rPr lang="en-US" dirty="0"/>
              <a:t> same </a:t>
            </a:r>
            <a:r>
              <a:rPr lang="en-US" dirty="0" err="1"/>
              <a:t>aksion</a:t>
            </a:r>
            <a:r>
              <a:rPr lang="en-US"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a:t>
            </a:r>
            <a:r>
              <a:rPr lang="en-US" dirty="0" err="1"/>
              <a:t>dioti</a:t>
            </a:r>
            <a:r>
              <a:rPr lang="en-US" dirty="0"/>
              <a:t>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 </a:t>
            </a:r>
            <a:r>
              <a:rPr lang="en-US" dirty="0" err="1"/>
              <a:t>na</a:t>
            </a:r>
            <a:r>
              <a:rPr lang="en-US" dirty="0"/>
              <a:t> </a:t>
            </a:r>
            <a:r>
              <a:rPr lang="en-US" dirty="0" err="1"/>
              <a:t>trexoun</a:t>
            </a:r>
            <a:r>
              <a:rPr lang="en-US" dirty="0"/>
              <a:t> se 1 </a:t>
            </a:r>
            <a:r>
              <a:rPr lang="en-US" dirty="0" err="1"/>
              <a:t>giati</a:t>
            </a:r>
            <a:r>
              <a:rPr lang="en-US" dirty="0"/>
              <a:t> </a:t>
            </a:r>
            <a:r>
              <a:rPr lang="en-US" dirty="0" err="1"/>
              <a:t>prepei</a:t>
            </a:r>
            <a:r>
              <a:rPr lang="en-US" dirty="0"/>
              <a:t> </a:t>
            </a:r>
            <a:r>
              <a:rPr lang="en-US" dirty="0" err="1"/>
              <a:t>na</a:t>
            </a:r>
            <a:r>
              <a:rPr lang="en-US" dirty="0"/>
              <a:t> xoume </a:t>
            </a:r>
            <a:r>
              <a:rPr lang="en-US" dirty="0" err="1"/>
              <a:t>diaforetikes</a:t>
            </a:r>
            <a:r>
              <a:rPr lang="en-US" dirty="0"/>
              <a:t> </a:t>
            </a:r>
            <a:r>
              <a:rPr lang="en-US" dirty="0" err="1"/>
              <a:t>kartes</a:t>
            </a:r>
            <a:r>
              <a:rPr lang="en-US" dirty="0"/>
              <a:t> </a:t>
            </a:r>
            <a:r>
              <a:rPr lang="en-US" dirty="0" err="1"/>
              <a:t>ixou</a:t>
            </a:r>
            <a:r>
              <a:rPr lang="en-US" dirty="0"/>
              <a:t> </a:t>
            </a:r>
            <a:r>
              <a:rPr lang="en-US" dirty="0" err="1"/>
              <a:t>alla</a:t>
            </a:r>
            <a:r>
              <a:rPr lang="en-US" dirty="0"/>
              <a:t> kai diaforetiko input devices</a:t>
            </a:r>
          </a:p>
          <a:p>
            <a:endParaRPr lang="en-US" dirty="0"/>
          </a:p>
          <a:p>
            <a:r>
              <a:rPr lang="en-US" strike="sngStrike" dirty="0" err="1"/>
              <a:t>Eksigise</a:t>
            </a:r>
            <a:r>
              <a:rPr lang="en-US" strike="sngStrike" dirty="0"/>
              <a:t> </a:t>
            </a:r>
            <a:r>
              <a:rPr lang="en-US" strike="sngStrike" dirty="0" err="1"/>
              <a:t>ti</a:t>
            </a:r>
            <a:r>
              <a:rPr lang="en-US" strike="sngStrike" dirty="0"/>
              <a:t> </a:t>
            </a:r>
            <a:r>
              <a:rPr lang="en-US" strike="sngStrike" dirty="0" err="1"/>
              <a:t>ginetai</a:t>
            </a:r>
            <a:r>
              <a:rPr lang="en-US" strike="sngStrike" dirty="0"/>
              <a:t> mesa </a:t>
            </a:r>
            <a:r>
              <a:rPr lang="en-US" strike="sngStrike" dirty="0" err="1"/>
              <a:t>sto</a:t>
            </a:r>
            <a:r>
              <a:rPr lang="en-US" strike="sngStrike" dirty="0"/>
              <a:t> video</a:t>
            </a:r>
            <a:endParaRPr lang="el-GR" strike="sngStrike" dirty="0"/>
          </a:p>
          <a:p>
            <a:endParaRPr lang="el-GR" dirty="0"/>
          </a:p>
          <a:p>
            <a:r>
              <a:rPr lang="en-US" dirty="0"/>
              <a:t>Auto </a:t>
            </a:r>
            <a:r>
              <a:rPr lang="en-US" dirty="0" err="1"/>
              <a:t>pu</a:t>
            </a:r>
            <a:r>
              <a:rPr lang="en-US" dirty="0"/>
              <a:t> </a:t>
            </a:r>
            <a:r>
              <a:rPr lang="en-US" dirty="0" err="1"/>
              <a:t>blepetai</a:t>
            </a:r>
            <a:r>
              <a:rPr lang="en-US" dirty="0"/>
              <a:t> den </a:t>
            </a:r>
            <a:r>
              <a:rPr lang="en-US" dirty="0" err="1"/>
              <a:t>ine</a:t>
            </a:r>
            <a:r>
              <a:rPr lang="en-US" dirty="0"/>
              <a:t> </a:t>
            </a:r>
            <a:r>
              <a:rPr lang="en-US" dirty="0" err="1"/>
              <a:t>paixnidi</a:t>
            </a:r>
            <a:r>
              <a:rPr lang="en-US" dirty="0"/>
              <a:t> </a:t>
            </a:r>
            <a:r>
              <a:rPr lang="en-US" dirty="0" err="1"/>
              <a:t>alla</a:t>
            </a:r>
            <a:r>
              <a:rPr lang="en-US" dirty="0"/>
              <a:t> </a:t>
            </a:r>
            <a:r>
              <a:rPr lang="en-US" dirty="0" err="1"/>
              <a:t>ena</a:t>
            </a:r>
            <a:r>
              <a:rPr lang="en-US" dirty="0"/>
              <a:t> </a:t>
            </a:r>
            <a:r>
              <a:rPr lang="en-US" dirty="0" err="1"/>
              <a:t>systima</a:t>
            </a:r>
            <a:r>
              <a:rPr lang="en-US" dirty="0"/>
              <a:t> </a:t>
            </a:r>
            <a:r>
              <a:rPr lang="en-US" dirty="0" err="1"/>
              <a:t>panw</a:t>
            </a:r>
            <a:r>
              <a:rPr lang="en-US" dirty="0"/>
              <a:t> se </a:t>
            </a:r>
            <a:r>
              <a:rPr lang="en-US" dirty="0" err="1"/>
              <a:t>ena</a:t>
            </a:r>
            <a:r>
              <a:rPr lang="en-US" dirty="0"/>
              <a:t> </a:t>
            </a:r>
            <a:r>
              <a:rPr lang="en-US" dirty="0" err="1"/>
              <a:t>eikoniko</a:t>
            </a:r>
            <a:r>
              <a:rPr lang="en-US" dirty="0"/>
              <a:t> </a:t>
            </a:r>
            <a:r>
              <a:rPr lang="en-US" dirty="0" err="1"/>
              <a:t>peribalon-paixnidi</a:t>
            </a:r>
            <a:r>
              <a:rPr lang="en-US" dirty="0"/>
              <a:t> </a:t>
            </a:r>
            <a:r>
              <a:rPr lang="en-US" dirty="0" err="1"/>
              <a:t>tha</a:t>
            </a:r>
            <a:r>
              <a:rPr lang="en-US" dirty="0"/>
              <a:t> </a:t>
            </a:r>
            <a:r>
              <a:rPr lang="en-US" dirty="0" err="1"/>
              <a:t>mporouse</a:t>
            </a:r>
            <a:r>
              <a:rPr lang="en-US" dirty="0"/>
              <a:t> </a:t>
            </a:r>
            <a:r>
              <a:rPr lang="en-US" dirty="0" err="1"/>
              <a:t>na</a:t>
            </a:r>
            <a:r>
              <a:rPr lang="en-US" dirty="0"/>
              <a:t> </a:t>
            </a:r>
            <a:r>
              <a:rPr lang="en-US" dirty="0" err="1"/>
              <a:t>ine</a:t>
            </a:r>
            <a:r>
              <a:rPr lang="en-US" dirty="0"/>
              <a:t> call of duty, </a:t>
            </a:r>
            <a:r>
              <a:rPr lang="en-US" dirty="0" err="1"/>
              <a:t>lara</a:t>
            </a:r>
            <a:r>
              <a:rPr lang="en-US" dirty="0"/>
              <a:t> croft den </a:t>
            </a:r>
            <a:r>
              <a:rPr lang="en-US" dirty="0" err="1"/>
              <a:t>exi</a:t>
            </a:r>
            <a:r>
              <a:rPr lang="en-US" dirty="0"/>
              <a:t> </a:t>
            </a:r>
            <a:r>
              <a:rPr lang="en-US" dirty="0" err="1"/>
              <a:t>sxesi</a:t>
            </a:r>
            <a:r>
              <a:rPr lang="en-US" dirty="0"/>
              <a:t> arki </a:t>
            </a:r>
            <a:r>
              <a:rPr lang="en-US" dirty="0" err="1"/>
              <a:t>na</a:t>
            </a:r>
            <a:r>
              <a:rPr lang="en-US" dirty="0"/>
              <a:t> </a:t>
            </a:r>
            <a:r>
              <a:rPr lang="en-US" dirty="0" err="1"/>
              <a:t>nai</a:t>
            </a:r>
            <a:r>
              <a:rPr lang="en-US" dirty="0"/>
              <a:t> “multiplayer enabled” (</a:t>
            </a:r>
            <a:r>
              <a:rPr lang="en-US" dirty="0" err="1"/>
              <a:t>mia</a:t>
            </a:r>
            <a:r>
              <a:rPr lang="en-US" dirty="0"/>
              <a:t> </a:t>
            </a:r>
            <a:r>
              <a:rPr lang="en-US" dirty="0" err="1"/>
              <a:t>platforma</a:t>
            </a:r>
            <a:r>
              <a:rPr lang="en-US" dirty="0"/>
              <a:t> </a:t>
            </a:r>
            <a:r>
              <a:rPr lang="en-US" dirty="0" err="1"/>
              <a:t>diladi</a:t>
            </a:r>
            <a:r>
              <a:rPr lang="en-US" dirty="0"/>
              <a:t>)</a:t>
            </a:r>
          </a:p>
          <a:p>
            <a:r>
              <a:rPr lang="en-US" dirty="0"/>
              <a:t>O </a:t>
            </a:r>
            <a:r>
              <a:rPr lang="en-US" dirty="0" err="1"/>
              <a:t>paixtis</a:t>
            </a:r>
            <a:r>
              <a:rPr lang="en-US" dirty="0"/>
              <a:t> </a:t>
            </a:r>
            <a:r>
              <a:rPr lang="en-US" dirty="0" err="1"/>
              <a:t>exi</a:t>
            </a:r>
            <a:r>
              <a:rPr lang="en-US" dirty="0"/>
              <a:t> </a:t>
            </a:r>
            <a:r>
              <a:rPr lang="en-US" dirty="0" err="1"/>
              <a:t>epilogi</a:t>
            </a:r>
            <a:r>
              <a:rPr lang="en-US" dirty="0"/>
              <a:t> </a:t>
            </a:r>
            <a:r>
              <a:rPr lang="en-US" dirty="0" err="1"/>
              <a:t>metaksi</a:t>
            </a:r>
            <a:r>
              <a:rPr lang="en-US" dirty="0"/>
              <a:t> 2 pompon i.e., walkie talkie me </a:t>
            </a:r>
            <a:r>
              <a:rPr lang="en-US" dirty="0" err="1"/>
              <a:t>klidwma</a:t>
            </a:r>
            <a:r>
              <a:rPr lang="en-US" dirty="0"/>
              <a:t> </a:t>
            </a:r>
            <a:r>
              <a:rPr lang="en-US" dirty="0" err="1"/>
              <a:t>sixnotitwn</a:t>
            </a:r>
            <a:r>
              <a:rPr lang="en-US" dirty="0"/>
              <a:t> </a:t>
            </a:r>
            <a:r>
              <a:rPr lang="en-US" dirty="0" err="1"/>
              <a:t>opws</a:t>
            </a:r>
            <a:r>
              <a:rPr lang="en-US" dirty="0"/>
              <a:t> </a:t>
            </a:r>
            <a:r>
              <a:rPr lang="en-US" dirty="0" err="1"/>
              <a:t>sto</a:t>
            </a:r>
            <a:r>
              <a:rPr lang="en-US" dirty="0"/>
              <a:t> radio ta 104.0FM </a:t>
            </a:r>
            <a:r>
              <a:rPr lang="en-US" dirty="0" err="1"/>
              <a:t>pu</a:t>
            </a:r>
            <a:r>
              <a:rPr lang="en-US" dirty="0"/>
              <a:t> </a:t>
            </a:r>
            <a:r>
              <a:rPr lang="en-US" dirty="0" err="1"/>
              <a:t>leme</a:t>
            </a:r>
            <a:r>
              <a:rPr lang="en-US" dirty="0"/>
              <a:t> kai to kinito tilefwno. O </a:t>
            </a:r>
            <a:r>
              <a:rPr lang="en-US" dirty="0" err="1"/>
              <a:t>hxos</a:t>
            </a:r>
            <a:r>
              <a:rPr lang="en-US" dirty="0"/>
              <a:t> </a:t>
            </a:r>
            <a:r>
              <a:rPr lang="en-US" dirty="0" err="1"/>
              <a:t>sto</a:t>
            </a:r>
            <a:r>
              <a:rPr lang="en-US" dirty="0"/>
              <a:t> </a:t>
            </a:r>
            <a:r>
              <a:rPr lang="en-US" dirty="0" err="1"/>
              <a:t>xwro</a:t>
            </a:r>
            <a:r>
              <a:rPr lang="en-US" dirty="0"/>
              <a:t> </a:t>
            </a:r>
            <a:r>
              <a:rPr lang="en-US" dirty="0" err="1"/>
              <a:t>dia-didetai</a:t>
            </a:r>
            <a:r>
              <a:rPr lang="en-US" dirty="0"/>
              <a:t> </a:t>
            </a:r>
            <a:r>
              <a:rPr lang="en-US" dirty="0" err="1"/>
              <a:t>opws</a:t>
            </a:r>
            <a:r>
              <a:rPr lang="en-US" dirty="0"/>
              <a:t> stin </a:t>
            </a:r>
            <a:r>
              <a:rPr lang="en-US" dirty="0" err="1"/>
              <a:t>pragmatikotita</a:t>
            </a:r>
            <a:r>
              <a:rPr lang="en-US" dirty="0"/>
              <a:t> </a:t>
            </a:r>
            <a:r>
              <a:rPr lang="en-US" dirty="0" err="1"/>
              <a:t>diladi</a:t>
            </a:r>
            <a:r>
              <a:rPr lang="en-US" dirty="0"/>
              <a:t> positional voice me </a:t>
            </a:r>
            <a:r>
              <a:rPr lang="en-US" dirty="0" err="1"/>
              <a:t>eskathenisi</a:t>
            </a:r>
            <a:r>
              <a:rPr lang="en-US" dirty="0"/>
              <a:t> auto </a:t>
            </a:r>
            <a:r>
              <a:rPr lang="en-US" dirty="0" err="1"/>
              <a:t>epitrepei</a:t>
            </a:r>
            <a:r>
              <a:rPr lang="en-US" dirty="0"/>
              <a:t> </a:t>
            </a:r>
            <a:r>
              <a:rPr lang="en-US" dirty="0" err="1"/>
              <a:t>kapoion</a:t>
            </a:r>
            <a:r>
              <a:rPr lang="en-US" dirty="0"/>
              <a:t> </a:t>
            </a:r>
            <a:r>
              <a:rPr lang="en-US" dirty="0" err="1"/>
              <a:t>kontino</a:t>
            </a:r>
            <a:r>
              <a:rPr lang="en-US" dirty="0"/>
              <a:t> </a:t>
            </a:r>
            <a:r>
              <a:rPr lang="en-US" dirty="0" err="1"/>
              <a:t>allo</a:t>
            </a:r>
            <a:r>
              <a:rPr lang="en-US" dirty="0"/>
              <a:t> </a:t>
            </a:r>
            <a:r>
              <a:rPr lang="en-US" dirty="0" err="1"/>
              <a:t>paixti</a:t>
            </a:r>
            <a:r>
              <a:rPr lang="en-US" dirty="0"/>
              <a:t> I </a:t>
            </a:r>
            <a:r>
              <a:rPr lang="en-US" dirty="0" err="1"/>
              <a:t>kapoia</a:t>
            </a:r>
            <a:r>
              <a:rPr lang="en-US" dirty="0"/>
              <a:t> </a:t>
            </a:r>
            <a:r>
              <a:rPr lang="en-US" dirty="0" err="1"/>
              <a:t>texniti</a:t>
            </a:r>
            <a:r>
              <a:rPr lang="en-US" dirty="0"/>
              <a:t> </a:t>
            </a:r>
            <a:r>
              <a:rPr lang="en-US" dirty="0" err="1"/>
              <a:t>nohmosini</a:t>
            </a:r>
            <a:r>
              <a:rPr lang="en-US" dirty="0"/>
              <a:t> </a:t>
            </a:r>
            <a:r>
              <a:rPr lang="en-US" dirty="0" err="1"/>
              <a:t>opws</a:t>
            </a:r>
            <a:r>
              <a:rPr lang="en-US" dirty="0"/>
              <a:t> </a:t>
            </a:r>
            <a:r>
              <a:rPr lang="el-GR" dirty="0" err="1"/>
              <a:t>εχθρος</a:t>
            </a:r>
            <a:r>
              <a:rPr lang="el-GR" dirty="0"/>
              <a:t> </a:t>
            </a:r>
            <a:r>
              <a:rPr lang="en-US" dirty="0" err="1"/>
              <a:t>na</a:t>
            </a:r>
            <a:r>
              <a:rPr lang="en-US" dirty="0"/>
              <a:t> se </a:t>
            </a:r>
            <a:r>
              <a:rPr lang="en-US" dirty="0" err="1"/>
              <a:t>akousi</a:t>
            </a:r>
            <a:r>
              <a:rPr lang="en-US" dirty="0"/>
              <a:t> ama </a:t>
            </a:r>
            <a:r>
              <a:rPr lang="en-US" dirty="0" err="1"/>
              <a:t>ise</a:t>
            </a:r>
            <a:r>
              <a:rPr lang="en-US" dirty="0"/>
              <a:t> poly </a:t>
            </a:r>
            <a:r>
              <a:rPr lang="en-US" dirty="0" err="1"/>
              <a:t>konta</a:t>
            </a:r>
            <a:r>
              <a:rPr lang="en-US" dirty="0"/>
              <a:t>.</a:t>
            </a:r>
          </a:p>
          <a:p>
            <a:endParaRPr lang="en-US" dirty="0"/>
          </a:p>
          <a:p>
            <a:r>
              <a:rPr lang="en-US" dirty="0" err="1"/>
              <a:t>Episis</a:t>
            </a:r>
            <a:r>
              <a:rPr lang="en-US" dirty="0"/>
              <a:t> </a:t>
            </a:r>
            <a:r>
              <a:rPr lang="en-US" dirty="0" err="1"/>
              <a:t>exi</a:t>
            </a:r>
            <a:r>
              <a:rPr lang="en-US" dirty="0"/>
              <a:t> kai area me signal attenuation </a:t>
            </a:r>
            <a:r>
              <a:rPr lang="en-US" dirty="0" err="1"/>
              <a:t>diladi</a:t>
            </a:r>
            <a:r>
              <a:rPr lang="en-US" dirty="0"/>
              <a:t> </a:t>
            </a:r>
            <a:r>
              <a:rPr lang="en-US" dirty="0" err="1"/>
              <a:t>eksasthenisi</a:t>
            </a:r>
            <a:r>
              <a:rPr lang="en-US" dirty="0"/>
              <a:t> </a:t>
            </a:r>
            <a:r>
              <a:rPr lang="en-US" dirty="0" err="1"/>
              <a:t>simatos</a:t>
            </a:r>
            <a:r>
              <a:rPr lang="en-US" dirty="0"/>
              <a:t> </a:t>
            </a:r>
            <a:r>
              <a:rPr lang="en-US" dirty="0" err="1"/>
              <a:t>otan</a:t>
            </a:r>
            <a:r>
              <a:rPr lang="en-US" dirty="0"/>
              <a:t> o </a:t>
            </a:r>
            <a:r>
              <a:rPr lang="en-US" dirty="0" err="1"/>
              <a:t>paixtis</a:t>
            </a:r>
            <a:r>
              <a:rPr lang="en-US" dirty="0"/>
              <a:t> </a:t>
            </a:r>
            <a:r>
              <a:rPr lang="en-US" dirty="0" err="1"/>
              <a:t>iserthi</a:t>
            </a:r>
            <a:r>
              <a:rPr lang="en-US" dirty="0"/>
              <a:t> </a:t>
            </a:r>
            <a:r>
              <a:rPr lang="en-US" dirty="0" err="1"/>
              <a:t>sti</a:t>
            </a:r>
            <a:r>
              <a:rPr lang="en-US" dirty="0"/>
              <a:t> </a:t>
            </a:r>
            <a:r>
              <a:rPr lang="en-US" dirty="0" err="1"/>
              <a:t>perioxi</a:t>
            </a:r>
            <a:r>
              <a:rPr lang="en-US" dirty="0"/>
              <a:t> restricted me diafora </a:t>
            </a:r>
            <a:r>
              <a:rPr lang="en-US" dirty="0" err="1"/>
              <a:t>idwn</a:t>
            </a:r>
            <a:r>
              <a:rPr lang="en-US" dirty="0"/>
              <a:t> </a:t>
            </a:r>
            <a:r>
              <a:rPr lang="en-US" dirty="0" err="1"/>
              <a:t>eksasthenisis</a:t>
            </a:r>
            <a:r>
              <a:rPr lang="en-US" dirty="0"/>
              <a:t> apo poly </a:t>
            </a:r>
            <a:r>
              <a:rPr lang="en-US" dirty="0" err="1"/>
              <a:t>ws</a:t>
            </a:r>
            <a:r>
              <a:rPr lang="en-US" dirty="0"/>
              <a:t> </a:t>
            </a:r>
            <a:r>
              <a:rPr lang="en-US" dirty="0" err="1"/>
              <a:t>telios</a:t>
            </a:r>
            <a:r>
              <a:rPr lang="en-US" dirty="0"/>
              <a:t> </a:t>
            </a:r>
            <a:r>
              <a:rPr lang="en-US" dirty="0" err="1"/>
              <a:t>apwlia</a:t>
            </a:r>
            <a:r>
              <a:rPr lang="en-US" dirty="0"/>
              <a:t> </a:t>
            </a:r>
            <a:r>
              <a:rPr lang="en-US" dirty="0" err="1"/>
              <a:t>simatos</a:t>
            </a:r>
            <a:r>
              <a:rPr lang="en-US" dirty="0"/>
              <a:t> me </a:t>
            </a:r>
            <a:r>
              <a:rPr lang="en-US" dirty="0" err="1"/>
              <a:t>parasita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strike="sngStrike" dirty="0">
                <a:solidFill>
                  <a:srgbClr val="BDC1C6"/>
                </a:solidFill>
                <a:effectLst/>
                <a:latin typeface="arial" panose="020B0604020202020204" pitchFamily="34" charset="0"/>
              </a:rPr>
              <a:t>What are key business imperatives?</a:t>
            </a:r>
          </a:p>
          <a:p>
            <a:pPr algn="l"/>
            <a:r>
              <a:rPr lang="en-US" b="0" i="0" strike="sngStrike" dirty="0">
                <a:solidFill>
                  <a:srgbClr val="BDC1C6"/>
                </a:solidFill>
                <a:effectLst/>
                <a:latin typeface="arial" panose="020B0604020202020204" pitchFamily="34" charset="0"/>
              </a:rPr>
              <a:t>Related. A business imperative is </a:t>
            </a:r>
            <a:r>
              <a:rPr lang="en-US" b="1" i="0" strike="sngStrike" dirty="0">
                <a:solidFill>
                  <a:srgbClr val="BDC1C6"/>
                </a:solidFill>
                <a:effectLst/>
                <a:latin typeface="arial" panose="020B0604020202020204" pitchFamily="34" charset="0"/>
              </a:rPr>
              <a:t>a major change or goal that your company promises to reach</a:t>
            </a:r>
            <a:r>
              <a:rPr lang="en-US" b="0" i="0" strike="sngStrike"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strike="sngStrike" dirty="0"/>
          </a:p>
          <a:p>
            <a:r>
              <a:rPr lang="en-US" b="0" i="0" strike="sngStrike" dirty="0">
                <a:solidFill>
                  <a:srgbClr val="BDC1C6"/>
                </a:solidFill>
                <a:effectLst/>
                <a:latin typeface="arial" panose="020B0604020202020204" pitchFamily="34" charset="0"/>
              </a:rPr>
              <a:t>A business imperative is </a:t>
            </a:r>
            <a:r>
              <a:rPr lang="en-US" b="1" i="0" strike="sngStrike"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strike="sngStrike" dirty="0">
                <a:solidFill>
                  <a:srgbClr val="BDC1C6"/>
                </a:solidFill>
                <a:effectLst/>
                <a:latin typeface="arial" panose="020B0604020202020204" pitchFamily="34" charset="0"/>
              </a:rPr>
              <a:t>. An IT imperative is an action or initiative that </a:t>
            </a:r>
            <a:r>
              <a:rPr lang="en-US" b="0" i="0" strike="sngStrike" dirty="0" err="1">
                <a:solidFill>
                  <a:srgbClr val="BDC1C6"/>
                </a:solidFill>
                <a:effectLst/>
                <a:latin typeface="arial" panose="020B0604020202020204" pitchFamily="34" charset="0"/>
              </a:rPr>
              <a:t>ComIT</a:t>
            </a:r>
            <a:r>
              <a:rPr lang="en-US" b="0" i="0" strike="sngStrike"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How entire business interacts with R&amp;D team and it is not is siloed (</a:t>
            </a:r>
            <a:r>
              <a:rPr lang="el-GR" strike="sngStrike" dirty="0" err="1"/>
              <a:t>απομονωμενοι</a:t>
            </a:r>
            <a:r>
              <a:rPr lang="el-GR" strike="sngStrike" dirty="0"/>
              <a:t>)</a:t>
            </a:r>
            <a:r>
              <a:rPr lang="en-US" strike="sngStrike"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Sindiasmos</a:t>
            </a:r>
            <a:r>
              <a:rPr lang="en-US" dirty="0"/>
              <a:t> Cloud k orchestration deployment me ci/cd (</a:t>
            </a:r>
            <a:r>
              <a:rPr lang="en-US" b="0" i="0" dirty="0">
                <a:solidFill>
                  <a:srgbClr val="E8EAED"/>
                </a:solidFill>
                <a:effectLst/>
                <a:latin typeface="arial" panose="020B0604020202020204" pitchFamily="34" charset="0"/>
              </a:rPr>
              <a:t>continuous integration/improvement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tha</a:t>
            </a:r>
            <a:r>
              <a:rPr lang="en-US" dirty="0"/>
              <a:t> </a:t>
            </a:r>
            <a:r>
              <a:rPr lang="en-US" dirty="0" err="1"/>
              <a:t>brite</a:t>
            </a:r>
            <a:r>
              <a:rPr lang="en-US" dirty="0"/>
              <a:t> ola ta videos </a:t>
            </a:r>
            <a:r>
              <a:rPr lang="en-US" dirty="0" err="1"/>
              <a:t>sto</a:t>
            </a:r>
            <a:r>
              <a:rPr lang="en-US" dirty="0"/>
              <a:t> YouTube </a:t>
            </a:r>
            <a:r>
              <a:rPr lang="en-US" dirty="0" err="1"/>
              <a:t>sxetika</a:t>
            </a:r>
            <a:r>
              <a:rPr lang="en-US" dirty="0"/>
              <a:t> me to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link </a:t>
            </a:r>
            <a:r>
              <a:rPr lang="en-US" dirty="0" err="1"/>
              <a:t>odigi</a:t>
            </a:r>
            <a:r>
              <a:rPr lang="en-US" dirty="0"/>
              <a:t> </a:t>
            </a:r>
            <a:r>
              <a:rPr lang="en-US" dirty="0" err="1"/>
              <a:t>sto</a:t>
            </a:r>
            <a:r>
              <a:rPr lang="en-US" dirty="0"/>
              <a:t> </a:t>
            </a:r>
            <a:r>
              <a:rPr lang="en-US" dirty="0" err="1"/>
              <a:t>proswpiko</a:t>
            </a:r>
            <a:r>
              <a:rPr lang="en-US" dirty="0"/>
              <a:t> market tis </a:t>
            </a:r>
            <a:r>
              <a:rPr lang="en-US" dirty="0" err="1"/>
              <a:t>ergasias</a:t>
            </a:r>
            <a:r>
              <a:rPr lang="en-US" dirty="0"/>
              <a:t> opu </a:t>
            </a:r>
            <a:r>
              <a:rPr lang="en-US" dirty="0" err="1"/>
              <a:t>tha</a:t>
            </a:r>
            <a:r>
              <a:rPr lang="en-US" dirty="0"/>
              <a:t> </a:t>
            </a:r>
            <a:r>
              <a:rPr lang="en-US" dirty="0" err="1"/>
              <a:t>brite</a:t>
            </a:r>
            <a:r>
              <a:rPr lang="en-US" dirty="0"/>
              <a:t> </a:t>
            </a:r>
            <a:r>
              <a:rPr lang="en-US" dirty="0" err="1"/>
              <a:t>oles</a:t>
            </a:r>
            <a:r>
              <a:rPr lang="en-US" dirty="0"/>
              <a:t> tis </a:t>
            </a:r>
            <a:r>
              <a:rPr lang="en-US" dirty="0" err="1"/>
              <a:t>leptomeries</a:t>
            </a:r>
            <a:r>
              <a:rPr lang="en-US" dirty="0"/>
              <a:t> </a:t>
            </a:r>
            <a:r>
              <a:rPr lang="en-US" dirty="0" err="1"/>
              <a:t>gia</a:t>
            </a:r>
            <a:r>
              <a:rPr lang="en-US" dirty="0"/>
              <a:t> </a:t>
            </a:r>
            <a:r>
              <a:rPr lang="en-US" dirty="0" err="1"/>
              <a:t>autin</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8530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4/22/2022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4/22/2022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10.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diagramLayout" Target="../diagrams/layout1.xml"/><Relationship Id="rId5" Type="http://schemas.openxmlformats.org/officeDocument/2006/relationships/image" Target="../media/image11.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3.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7.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5.jpg"/><Relationship Id="rId11" Type="http://schemas.openxmlformats.org/officeDocument/2006/relationships/image" Target="../media/image17.svg"/><Relationship Id="rId5" Type="http://schemas.openxmlformats.org/officeDocument/2006/relationships/image" Target="../media/image14.gif"/><Relationship Id="rId1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2.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video" Target="https://www.youtube.com/embed/2QcsIlXXc1M?feature=oembed" TargetMode="Externa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youtu.be/K6WGjKm1JZo" TargetMode="External"/><Relationship Id="rId3" Type="http://schemas.openxmlformats.org/officeDocument/2006/relationships/image" Target="../media/image3.gif"/><Relationship Id="rId7" Type="http://schemas.openxmlformats.org/officeDocument/2006/relationships/hyperlink" Target="https://youtu.be/UaiMWREsuQ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youtu.be/FvyhLrOVsgU" TargetMode="External"/><Relationship Id="rId5" Type="http://schemas.openxmlformats.org/officeDocument/2006/relationships/hyperlink" Target="https://youtu.be/EWK5TxIxNug" TargetMode="Externa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72" name="Title 1">
            <a:extLst>
              <a:ext uri="{FF2B5EF4-FFF2-40B4-BE49-F238E27FC236}">
                <a16:creationId xmlns:a16="http://schemas.microsoft.com/office/drawing/2014/main" id="{4254A938-BC58-49A1-BB09-1A4FC7FF2443}"/>
              </a:ext>
            </a:extLst>
          </p:cNvPr>
          <p:cNvSpPr txBox="1">
            <a:spLocks/>
          </p:cNvSpPr>
          <p:nvPr/>
        </p:nvSpPr>
        <p:spPr>
          <a:xfrm>
            <a:off x="7647057" y="6085419"/>
            <a:ext cx="3611529" cy="83509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3200" b="1" dirty="0">
                <a:effectLst>
                  <a:outerShdw blurRad="38100" dist="38100" dir="2700000" algn="tl">
                    <a:srgbClr val="000000">
                      <a:alpha val="43137"/>
                    </a:srgbClr>
                  </a:outerShdw>
                </a:effectLst>
              </a:rPr>
              <a:t>By </a:t>
            </a:r>
            <a:r>
              <a:rPr lang="el-GR" sz="3200" b="1" dirty="0">
                <a:effectLst>
                  <a:outerShdw blurRad="38100" dist="38100" dir="2700000" algn="tl">
                    <a:srgbClr val="000000">
                      <a:alpha val="43137"/>
                    </a:srgbClr>
                  </a:outerShdw>
                </a:effectLst>
              </a:rPr>
              <a:t>ΜΙΧΑΗΛ ΜΑΡΚΟΥ</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Παρόν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2088153817"/>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D5FA68"/>
                </a:solidFill>
              </a:rPr>
              <a:t>Its not about the numbers</a:t>
            </a:r>
            <a:endParaRPr kumimoji="0" lang="en-US" sz="18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5293398"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2000" b="1" kern="0" dirty="0">
                <a:solidFill>
                  <a:srgbClr val="D5FA68"/>
                </a:solidFill>
                <a:latin typeface="Arial" panose="020B0604020202020204" pitchFamily="34" charset="0"/>
                <a:cs typeface="Arial" panose="020B0604020202020204" pitchFamily="34" charset="0"/>
              </a:rPr>
              <a:t> Mechanics</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 Videos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52400" y="1645777"/>
            <a:ext cx="11557505" cy="0"/>
          </a:xfrm>
          <a:prstGeom prst="straightConnector1">
            <a:avLst/>
          </a:prstGeom>
          <a:noFill/>
          <a:ln w="19050" cap="flat" cmpd="sng">
            <a:solidFill>
              <a:srgbClr val="C2F918"/>
            </a:solidFill>
            <a:prstDash val="solid"/>
            <a:round/>
            <a:headEnd type="none" w="med" len="med"/>
            <a:tailEnd type="none" w="med" len="med"/>
          </a:ln>
        </p:spPr>
      </p:cxnSp>
      <p:sp>
        <p:nvSpPr>
          <p:cNvPr id="2" name="TextBox 1">
            <a:extLst>
              <a:ext uri="{FF2B5EF4-FFF2-40B4-BE49-F238E27FC236}">
                <a16:creationId xmlns:a16="http://schemas.microsoft.com/office/drawing/2014/main" id="{82F33E76-7CFD-491E-8E91-023989791E67}"/>
              </a:ext>
            </a:extLst>
          </p:cNvPr>
          <p:cNvSpPr txBox="1"/>
          <p:nvPr/>
        </p:nvSpPr>
        <p:spPr>
          <a:xfrm>
            <a:off x="1193890" y="1933948"/>
            <a:ext cx="8844625" cy="2308324"/>
          </a:xfrm>
          <a:prstGeom prst="rect">
            <a:avLst/>
          </a:prstGeom>
          <a:noFill/>
        </p:spPr>
        <p:txBody>
          <a:bodyPr wrap="square" rtlCol="0">
            <a:spAutoFit/>
          </a:bodyPr>
          <a:lstStyle/>
          <a:p>
            <a:pPr marL="457200" indent="-457200">
              <a:buFont typeface="+mj-lt"/>
              <a:buAutoNum type="arabicPeriod"/>
            </a:pPr>
            <a:r>
              <a:rPr lang="en-US" sz="2400" b="0" i="0" dirty="0">
                <a:solidFill>
                  <a:srgbClr val="FFFFFF"/>
                </a:solidFill>
                <a:effectLst/>
                <a:latin typeface="Arial" panose="020B0604020202020204" pitchFamily="34" charset="0"/>
                <a:cs typeface="Arial" panose="020B0604020202020204" pitchFamily="34" charset="0"/>
                <a:hlinkClick r:id="rId5"/>
              </a:rPr>
              <a:t>Unreal Engine VoIP Voice Chat System for Multiplayer #2 Technical Explanation Overview</a:t>
            </a:r>
            <a:endParaRPr lang="en-US" sz="2400" b="0" i="0" dirty="0">
              <a:solidFill>
                <a:srgbClr val="FFFFFF"/>
              </a:solidFill>
              <a:effectLst/>
              <a:latin typeface="Arial" panose="020B0604020202020204" pitchFamily="34" charset="0"/>
              <a:cs typeface="Arial" panose="020B0604020202020204" pitchFamily="34"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6"/>
              </a:rPr>
              <a:t>Unreal Engine VoIP Voice Chat System for Multiplayer #3 Blueprints: How it works?</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7"/>
              </a:rPr>
              <a:t>Gameplay Mechanics Technical Overview (alpha stage)</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8"/>
              </a:rPr>
              <a:t>Unreal Engine 5 (UE5) Horror Industrial Footage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23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84775"/>
          </a:xfrm>
          <a:prstGeom prst="rect">
            <a:avLst/>
          </a:prstGeom>
          <a:noFill/>
        </p:spPr>
        <p:txBody>
          <a:bodyPr wrap="square" rtlCol="0">
            <a:spAutoFit/>
          </a:bodyPr>
          <a:lstStyle/>
          <a:p>
            <a:r>
              <a:rPr lang="el-GR" sz="32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ιδέα -&gt; υλοποίηση.</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Η τρέχουσα υλοποίηση του έργου</a:t>
            </a:r>
            <a:endParaRPr 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2924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a:t>
            </a: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7590</TotalTime>
  <Words>4712</Words>
  <Application>Microsoft Office PowerPoint</Application>
  <PresentationFormat>Widescreen</PresentationFormat>
  <Paragraphs>555</Paragraphs>
  <Slides>46</Slides>
  <Notes>45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vt:lpstr>
      <vt:lpstr>Arimo</vt:lpstr>
      <vt:lpstr>Calibri</vt:lpstr>
      <vt:lpstr>Cambria Math</vt:lpstr>
      <vt:lpstr>charter</vt:lpstr>
      <vt:lpstr>Courier New</vt:lpstr>
      <vt:lpstr>Roboto</vt:lpstr>
      <vt:lpstr>Saira SemiCondensed</vt:lpstr>
      <vt:lpstr>Saira SemiCondensed ExtraBold</vt:lpstr>
      <vt:lpstr>Sora</vt:lpstr>
      <vt:lpstr>Tw Cen MT</vt:lpstr>
      <vt:lpstr>Circuit</vt:lpstr>
      <vt:lpstr>Advanced Gameplay Mechanics</vt:lpstr>
      <vt:lpstr>PowerPoint Presentation</vt:lpstr>
      <vt:lpstr>PowerPoint Presentation</vt:lpstr>
      <vt:lpstr>Gameplay mechanics – VoIP Showcase</vt:lpstr>
      <vt:lpstr>Gameplay mechanics – technical Videos</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862</cp:revision>
  <dcterms:created xsi:type="dcterms:W3CDTF">2021-12-20T17:41:23Z</dcterms:created>
  <dcterms:modified xsi:type="dcterms:W3CDTF">2022-04-22T17:56:30Z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